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9" r:id="rId2"/>
  </p:sldIdLst>
  <p:sldSz cx="6875463" cy="9907588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841"/>
    <p:restoredTop sz="94660"/>
  </p:normalViewPr>
  <p:slideViewPr>
    <p:cSldViewPr>
      <p:cViewPr>
        <p:scale>
          <a:sx n="100" d="100"/>
          <a:sy n="100" d="100"/>
        </p:scale>
        <p:origin x="3240" y="-14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52" y="-84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76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1177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068" y="685800"/>
            <a:ext cx="2379867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78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79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80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" name="四角形 117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685800"/>
            <a:ext cx="2378075" cy="342900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17" name="四角形 118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18" name="四角形 119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タイトル 1"/>
          <p:cNvSpPr>
            <a:spLocks noGrp="1"/>
          </p:cNvSpPr>
          <p:nvPr>
            <p:ph type="ctrTitle"/>
          </p:nvPr>
        </p:nvSpPr>
        <p:spPr>
          <a:xfrm>
            <a:off x="343800" y="2387671"/>
            <a:ext cx="6188400" cy="1941784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07" name="サブタイトル 2"/>
          <p:cNvSpPr>
            <a:spLocks noGrp="1"/>
          </p:cNvSpPr>
          <p:nvPr>
            <p:ph type="subTitle" idx="1"/>
          </p:nvPr>
        </p:nvSpPr>
        <p:spPr>
          <a:xfrm>
            <a:off x="343800" y="4468154"/>
            <a:ext cx="6188400" cy="33287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108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1109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1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64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3800" y="2509034"/>
            <a:ext cx="6188400" cy="612008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16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116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6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85101" y="396748"/>
            <a:ext cx="1547101" cy="823237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70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3800" y="396748"/>
            <a:ext cx="4526701" cy="823237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171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2025/1/6</a:t>
            </a:fld>
            <a:endParaRPr kumimoji="1" lang="ja-JP" altLang="en-US" dirty="0"/>
          </a:p>
        </p:txBody>
      </p:sp>
      <p:sp>
        <p:nvSpPr>
          <p:cNvPr id="1172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73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1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3800" y="2509034"/>
            <a:ext cx="6188400" cy="618490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1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2025/1/6</a:t>
            </a:fld>
            <a:endParaRPr lang="ja-JP" altLang="en-US" dirty="0"/>
          </a:p>
        </p:txBody>
      </p:sp>
      <p:sp>
        <p:nvSpPr>
          <p:cNvPr id="111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11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タイトル 1"/>
          <p:cNvSpPr>
            <a:spLocks noGrp="1"/>
          </p:cNvSpPr>
          <p:nvPr>
            <p:ph type="title"/>
          </p:nvPr>
        </p:nvSpPr>
        <p:spPr>
          <a:xfrm>
            <a:off x="343800" y="4260106"/>
            <a:ext cx="6188400" cy="1525687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19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3800" y="1711512"/>
            <a:ext cx="6188400" cy="2548594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2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112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25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3800" y="2509036"/>
            <a:ext cx="2985905" cy="61200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126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9222" y="2509036"/>
            <a:ext cx="3012978" cy="61200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12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2025/1/6</a:t>
            </a:fld>
            <a:endParaRPr kumimoji="1" lang="ja-JP" altLang="en-US" dirty="0"/>
          </a:p>
        </p:txBody>
      </p:sp>
      <p:sp>
        <p:nvSpPr>
          <p:cNvPr id="112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32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3800" y="2217655"/>
            <a:ext cx="2985905" cy="9242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33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3800" y="3141867"/>
            <a:ext cx="2985905" cy="548725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134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46295" y="2217655"/>
            <a:ext cx="2985905" cy="9242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35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46295" y="3141867"/>
            <a:ext cx="2985905" cy="548725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136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1137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38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41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1142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43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1146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47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タイトル 1"/>
          <p:cNvSpPr>
            <a:spLocks noGrp="1"/>
          </p:cNvSpPr>
          <p:nvPr>
            <p:ph type="title"/>
          </p:nvPr>
        </p:nvSpPr>
        <p:spPr>
          <a:xfrm>
            <a:off x="343801" y="394453"/>
            <a:ext cx="2262157" cy="167872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50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34080" y="394456"/>
            <a:ext cx="3554885" cy="81510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151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3801" y="2457021"/>
            <a:ext cx="2262157" cy="617210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11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タイトル 1"/>
          <p:cNvSpPr>
            <a:spLocks noGrp="1"/>
          </p:cNvSpPr>
          <p:nvPr>
            <p:ph type="title"/>
          </p:nvPr>
        </p:nvSpPr>
        <p:spPr>
          <a:xfrm>
            <a:off x="1347744" y="6774023"/>
            <a:ext cx="4125600" cy="818722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157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7744" y="307188"/>
            <a:ext cx="4125600" cy="63257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158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7744" y="7658230"/>
            <a:ext cx="4125600" cy="97089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59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2025/1/6</a:t>
            </a:fld>
            <a:endParaRPr kumimoji="1" lang="ja-JP" altLang="en-US"/>
          </a:p>
        </p:txBody>
      </p:sp>
      <p:sp>
        <p:nvSpPr>
          <p:cNvPr id="1160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61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94789" y="9010542"/>
            <a:ext cx="3086423" cy="5274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101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3800" y="604794"/>
            <a:ext cx="6188400" cy="14361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102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3800" y="2509034"/>
            <a:ext cx="6188400" cy="6184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 </a:t>
            </a:r>
            <a:r>
              <a:rPr kumimoji="1" lang="en-US" altLang="ja-JP" dirty="0"/>
              <a:t>6 </a:t>
            </a:r>
            <a:r>
              <a:rPr kumimoji="1" lang="ja-JP" altLang="en-US" dirty="0"/>
              <a:t>レベル</a:t>
            </a:r>
          </a:p>
          <a:p>
            <a:pPr lvl="6"/>
            <a:r>
              <a:rPr kumimoji="1" lang="ja-JP" altLang="en-US" dirty="0"/>
              <a:t>第 </a:t>
            </a:r>
            <a:r>
              <a:rPr kumimoji="1" lang="en-US" altLang="ja-JP" dirty="0"/>
              <a:t>7 </a:t>
            </a:r>
            <a:r>
              <a:rPr kumimoji="1" lang="ja-JP" altLang="en-US" dirty="0"/>
              <a:t>レベル</a:t>
            </a:r>
          </a:p>
          <a:p>
            <a:pPr lvl="7"/>
            <a:r>
              <a:rPr kumimoji="1" lang="ja-JP" altLang="en-US" dirty="0"/>
              <a:t>第 </a:t>
            </a:r>
            <a:r>
              <a:rPr kumimoji="1" lang="en-US" altLang="ja-JP" dirty="0"/>
              <a:t>8 </a:t>
            </a:r>
            <a:r>
              <a:rPr kumimoji="1" lang="ja-JP" altLang="en-US" dirty="0"/>
              <a:t>レベル</a:t>
            </a:r>
          </a:p>
          <a:p>
            <a:pPr lvl="8"/>
            <a:r>
              <a:rPr kumimoji="1" lang="ja-JP" altLang="en-US" dirty="0"/>
              <a:t>第 </a:t>
            </a:r>
            <a:r>
              <a:rPr kumimoji="1" lang="en-US" altLang="ja-JP" dirty="0"/>
              <a:t>9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103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3800" y="9010542"/>
            <a:ext cx="1415620" cy="5274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2025/1/6</a:t>
            </a:fld>
            <a:endParaRPr lang="ja-JP" altLang="en-US" dirty="0"/>
          </a:p>
        </p:txBody>
      </p:sp>
      <p:sp>
        <p:nvSpPr>
          <p:cNvPr id="110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89507" y="9010542"/>
            <a:ext cx="1442693" cy="5274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テキスト ボックス 3"/>
          <p:cNvSpPr txBox="1"/>
          <p:nvPr/>
        </p:nvSpPr>
        <p:spPr>
          <a:xfrm>
            <a:off x="74082" y="328951"/>
            <a:ext cx="4558620" cy="1363675"/>
          </a:xfrm>
          <a:prstGeom prst="rect">
            <a:avLst/>
          </a:prstGeom>
          <a:noFill/>
        </p:spPr>
        <p:txBody>
          <a:bodyPr wrap="none" lIns="86402" tIns="43201" rIns="86402" bIns="43201" rtlCol="0">
            <a:spAutoFit/>
          </a:bodyPr>
          <a:lstStyle/>
          <a:p>
            <a:r>
              <a:rPr kumimoji="1" lang="ja-JP" altLang="en-US" dirty="0"/>
              <a:t>高知県森林組合連合会内</a:t>
            </a:r>
            <a:endParaRPr kumimoji="1" lang="en-US" altLang="ja-JP" dirty="0"/>
          </a:p>
          <a:p>
            <a:r>
              <a:rPr kumimoji="1" lang="ja-JP" altLang="en-US" dirty="0"/>
              <a:t>ＣＬＴ建築推進協議会事務局　西川　行き</a:t>
            </a:r>
            <a:endParaRPr kumimoji="1" lang="en-US" altLang="ja-JP" dirty="0"/>
          </a:p>
          <a:p>
            <a:endParaRPr lang="en-US" altLang="ja-JP" sz="1100" dirty="0"/>
          </a:p>
          <a:p>
            <a:r>
              <a:rPr lang="ja-JP" altLang="en-US" dirty="0"/>
              <a:t>　ＦＡＸ：０８８－８５５－７０５１</a:t>
            </a:r>
            <a:endParaRPr lang="en-US" altLang="ja-JP" dirty="0"/>
          </a:p>
          <a:p>
            <a:r>
              <a:rPr kumimoji="1" lang="ja-JP" altLang="en-US" dirty="0"/>
              <a:t>　</a:t>
            </a:r>
            <a:r>
              <a:rPr kumimoji="1" lang="en-US" altLang="ja-JP" dirty="0"/>
              <a:t>e-mail</a:t>
            </a:r>
            <a:r>
              <a:rPr kumimoji="1" lang="ja-JP" altLang="en-US" dirty="0"/>
              <a:t>：</a:t>
            </a:r>
            <a:r>
              <a:rPr kumimoji="1" lang="en-US" altLang="ja-JP" dirty="0"/>
              <a:t>info@clt-kenchiku.org</a:t>
            </a:r>
            <a:endParaRPr kumimoji="1" lang="ja-JP" altLang="en-US" dirty="0"/>
          </a:p>
        </p:txBody>
      </p:sp>
      <p:sp>
        <p:nvSpPr>
          <p:cNvPr id="1205" name="テキスト ボックス 4"/>
          <p:cNvSpPr txBox="1"/>
          <p:nvPr/>
        </p:nvSpPr>
        <p:spPr>
          <a:xfrm>
            <a:off x="261312" y="1880753"/>
            <a:ext cx="6352839" cy="732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86402" tIns="43201" rIns="86402" bIns="43201" rtlCol="0">
            <a:spAutoFit/>
          </a:bodyPr>
          <a:lstStyle/>
          <a:p>
            <a:pPr algn="ctr"/>
            <a:r>
              <a:rPr lang="ja-JP" altLang="en-US" sz="1900" b="1" dirty="0">
                <a:latin typeface="HG丸ｺﾞｼｯｸM-PRO" pitchFamily="50" charset="-128"/>
                <a:ea typeface="HG丸ｺﾞｼｯｸM-PRO" pitchFamily="50" charset="-128"/>
              </a:rPr>
              <a:t>第12回ＣＬＴ建築推進フォーラム in Kochi</a:t>
            </a:r>
          </a:p>
          <a:p>
            <a:pPr algn="ctr"/>
            <a:r>
              <a:rPr lang="ja-JP" altLang="ja-JP" sz="2300" dirty="0"/>
              <a:t>申</a:t>
            </a:r>
            <a:r>
              <a:rPr lang="ja-JP" altLang="en-US" sz="2300" dirty="0"/>
              <a:t>　</a:t>
            </a:r>
            <a:r>
              <a:rPr lang="ja-JP" altLang="ja-JP" sz="2300" dirty="0"/>
              <a:t>込</a:t>
            </a:r>
            <a:r>
              <a:rPr lang="ja-JP" altLang="en-US" sz="2300" dirty="0"/>
              <a:t>　</a:t>
            </a:r>
            <a:r>
              <a:rPr lang="ja-JP" altLang="ja-JP" sz="2300" dirty="0"/>
              <a:t>書</a:t>
            </a:r>
            <a:endParaRPr lang="ja-JP" altLang="en-US" sz="19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06" name="テキスト ボックス 5"/>
          <p:cNvSpPr txBox="1"/>
          <p:nvPr/>
        </p:nvSpPr>
        <p:spPr>
          <a:xfrm>
            <a:off x="405695" y="2899361"/>
            <a:ext cx="5906746" cy="809677"/>
          </a:xfrm>
          <a:prstGeom prst="rect">
            <a:avLst/>
          </a:prstGeom>
          <a:noFill/>
        </p:spPr>
        <p:txBody>
          <a:bodyPr wrap="none" lIns="86402" tIns="43201" rIns="86402" bIns="43201" rtlCol="0">
            <a:spAutoFit/>
          </a:bodyPr>
          <a:lstStyle/>
          <a:p>
            <a:r>
              <a:rPr lang="ja-JP" altLang="en-US" dirty="0"/>
              <a:t>●日　時　　令和７年２月13日（木） 13：15～16：00</a:t>
            </a:r>
            <a:endParaRPr lang="en-US" altLang="ja-JP" dirty="0"/>
          </a:p>
          <a:p>
            <a:r>
              <a:rPr lang="ja-JP" altLang="en-US" dirty="0"/>
              <a:t>●場　所　　高知城ホール　4階　多目的ホール</a:t>
            </a:r>
            <a:endParaRPr lang="en-US" altLang="ja-JP" dirty="0"/>
          </a:p>
          <a:p>
            <a:pPr fontAlgn="t"/>
            <a:r>
              <a:rPr lang="ja-JP" altLang="en-US" sz="1100" dirty="0"/>
              <a:t>　　</a:t>
            </a:r>
            <a:r>
              <a:rPr lang="zh-TW" altLang="en-US" sz="1100" dirty="0"/>
              <a:t> </a:t>
            </a:r>
            <a:r>
              <a:rPr lang="ja-JP" altLang="en-US" sz="1100" dirty="0"/>
              <a:t>　　　　　　　　　　高知県高知市丸ノ内２丁目１－１０</a:t>
            </a:r>
            <a:r>
              <a:rPr lang="en-US" altLang="ja-JP" sz="1100" dirty="0"/>
              <a:t> </a:t>
            </a:r>
            <a:endParaRPr lang="en-US" altLang="zh-TW" sz="1100" dirty="0"/>
          </a:p>
        </p:txBody>
      </p:sp>
      <p:graphicFrame>
        <p:nvGraphicFramePr>
          <p:cNvPr id="1207" name="表 6"/>
          <p:cNvGraphicFramePr>
            <a:graphicFrameLocks noGrp="1"/>
          </p:cNvGraphicFramePr>
          <p:nvPr/>
        </p:nvGraphicFramePr>
        <p:xfrm>
          <a:off x="333503" y="4089434"/>
          <a:ext cx="5826160" cy="22322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2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57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1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68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20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所属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職名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お名前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ＣＰＤ登録番号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037"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037"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037"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037">
                <a:tc>
                  <a:txBody>
                    <a:bodyPr/>
                    <a:lstStyle/>
                    <a:p>
                      <a:endParaRPr kumimoji="1" lang="ja-JP" altLang="en-US" sz="13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037">
                <a:tc>
                  <a:txBody>
                    <a:bodyPr/>
                    <a:lstStyle/>
                    <a:p>
                      <a:r>
                        <a:rPr kumimoji="1" lang="ja-JP" altLang="en-US" sz="1300" dirty="0"/>
                        <a:t>例：○○会社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/>
                        <a:t>代表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300" dirty="0">
                          <a:latin typeface="+mn-ea"/>
                          <a:ea typeface="+mn-ea"/>
                        </a:rPr>
                        <a:t>県庁　太郎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latin typeface="+mn-ea"/>
                          <a:ea typeface="+mn-ea"/>
                        </a:rPr>
                        <a:t>00001234567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08" name="表 11"/>
          <p:cNvGraphicFramePr>
            <a:graphicFrameLocks noGrp="1"/>
          </p:cNvGraphicFramePr>
          <p:nvPr/>
        </p:nvGraphicFramePr>
        <p:xfrm>
          <a:off x="333503" y="7308492"/>
          <a:ext cx="5826161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8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1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4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/>
                        <a:t>担当者（氏名）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/>
                        <a:t>電話番号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/>
                        <a:t>ＦＡＸ番号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/>
                        <a:t>メールアドレス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09" name="テキスト ボックス 12"/>
          <p:cNvSpPr txBox="1"/>
          <p:nvPr/>
        </p:nvSpPr>
        <p:spPr>
          <a:xfrm>
            <a:off x="333503" y="7020413"/>
            <a:ext cx="880875" cy="262025"/>
          </a:xfrm>
          <a:prstGeom prst="rect">
            <a:avLst/>
          </a:prstGeom>
          <a:noFill/>
        </p:spPr>
        <p:txBody>
          <a:bodyPr wrap="none" lIns="86402" tIns="43201" rIns="86402" bIns="43201" rtlCol="0">
            <a:spAutoFit/>
          </a:bodyPr>
          <a:lstStyle/>
          <a:p>
            <a:r>
              <a:rPr kumimoji="1" lang="ja-JP" altLang="en-US" sz="1100" dirty="0"/>
              <a:t>●ご連絡先</a:t>
            </a:r>
          </a:p>
        </p:txBody>
      </p:sp>
      <p:sp>
        <p:nvSpPr>
          <p:cNvPr id="1210" name="正方形/長方形 14"/>
          <p:cNvSpPr/>
          <p:nvPr/>
        </p:nvSpPr>
        <p:spPr>
          <a:xfrm>
            <a:off x="334085" y="5961558"/>
            <a:ext cx="5814521" cy="360098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02" tIns="43201" rIns="86402" bIns="43201" rtlCol="0" anchor="ctr"/>
          <a:lstStyle/>
          <a:p>
            <a:pPr algn="ctr"/>
            <a:endParaRPr kumimoji="1" lang="ja-JP" altLang="en-US"/>
          </a:p>
        </p:txBody>
      </p:sp>
      <p:sp>
        <p:nvSpPr>
          <p:cNvPr id="1211" name="テキスト ボックス 16"/>
          <p:cNvSpPr txBox="1"/>
          <p:nvPr/>
        </p:nvSpPr>
        <p:spPr>
          <a:xfrm>
            <a:off x="333503" y="3873621"/>
            <a:ext cx="1040737" cy="262025"/>
          </a:xfrm>
          <a:prstGeom prst="rect">
            <a:avLst/>
          </a:prstGeom>
          <a:noFill/>
        </p:spPr>
        <p:txBody>
          <a:bodyPr wrap="none" lIns="86402" tIns="43201" rIns="86402" bIns="43201" rtlCol="0">
            <a:spAutoFit/>
          </a:bodyPr>
          <a:lstStyle/>
          <a:p>
            <a:r>
              <a:rPr kumimoji="1" lang="ja-JP" altLang="en-US" sz="1100" dirty="0"/>
              <a:t>●参加申込者</a:t>
            </a:r>
          </a:p>
        </p:txBody>
      </p:sp>
      <p:sp>
        <p:nvSpPr>
          <p:cNvPr id="1212" name="正方形/長方形 44"/>
          <p:cNvSpPr/>
          <p:nvPr/>
        </p:nvSpPr>
        <p:spPr>
          <a:xfrm>
            <a:off x="1127608" y="8628945"/>
            <a:ext cx="4620247" cy="640400"/>
          </a:xfrm>
          <a:prstGeom prst="rect">
            <a:avLst/>
          </a:prstGeom>
        </p:spPr>
        <p:txBody>
          <a:bodyPr wrap="square" lIns="86402" tIns="43201" rIns="86402" bIns="43201">
            <a:spAutoFit/>
          </a:bodyPr>
          <a:lstStyle/>
          <a:p>
            <a:r>
              <a:rPr lang="ja-JP" altLang="ja-JP" dirty="0"/>
              <a:t>お誘い合わせのうえご参加ください。</a:t>
            </a:r>
            <a:endParaRPr lang="en-US" altLang="ja-JP" dirty="0"/>
          </a:p>
          <a:p>
            <a:r>
              <a:rPr lang="ja-JP" altLang="ja-JP" dirty="0"/>
              <a:t>皆様のご参加をお待ちしております。</a:t>
            </a:r>
            <a:endParaRPr lang="ja-JP" altLang="en-US" dirty="0"/>
          </a:p>
        </p:txBody>
      </p:sp>
      <p:sp>
        <p:nvSpPr>
          <p:cNvPr id="1213" name="テキスト ボックス 45"/>
          <p:cNvSpPr txBox="1">
            <a:spLocks noChangeAspect="1"/>
          </p:cNvSpPr>
          <p:nvPr/>
        </p:nvSpPr>
        <p:spPr>
          <a:xfrm>
            <a:off x="5096493" y="234933"/>
            <a:ext cx="1302724" cy="640400"/>
          </a:xfrm>
          <a:prstGeom prst="rect">
            <a:avLst/>
          </a:prstGeom>
          <a:noFill/>
        </p:spPr>
        <p:txBody>
          <a:bodyPr wrap="square" lIns="86402" tIns="43201" rIns="86402" bIns="43201" rtlCol="0">
            <a:spAutoFit/>
          </a:bodyPr>
          <a:lstStyle/>
          <a:p>
            <a:r>
              <a:rPr kumimoji="1" lang="en-US" altLang="ja-JP" sz="3600" b="1" dirty="0">
                <a:solidFill>
                  <a:schemeClr val="bg1">
                    <a:lumMod val="6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forum</a:t>
            </a:r>
            <a:endParaRPr kumimoji="1" lang="ja-JP" altLang="en-US" sz="3600" b="1" dirty="0">
              <a:solidFill>
                <a:schemeClr val="bg1">
                  <a:lumMod val="6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214" name="テキスト ボックス 34"/>
          <p:cNvSpPr txBox="1"/>
          <p:nvPr/>
        </p:nvSpPr>
        <p:spPr>
          <a:xfrm>
            <a:off x="333503" y="6421312"/>
            <a:ext cx="4880426" cy="247421"/>
          </a:xfrm>
          <a:prstGeom prst="rect">
            <a:avLst/>
          </a:prstGeom>
          <a:noFill/>
        </p:spPr>
        <p:txBody>
          <a:bodyPr wrap="none" lIns="86402" tIns="43201" rIns="86402" bIns="43201" rtlCol="0">
            <a:spAutoFit/>
          </a:bodyPr>
          <a:lstStyle/>
          <a:p>
            <a:r>
              <a:rPr kumimoji="1" lang="ja-JP" altLang="en-US" sz="1000" dirty="0"/>
              <a:t>（注意）　「ＣＰＤ登録番号」は、ＣＰＤポイントの付与が必要な方のみ記入してください。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標準">
  <a:themeElements>
    <a:clrScheme name="レポート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ユーザー設定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HG丸ｺﾞｼｯｸM-PRO</vt:lpstr>
      <vt:lpstr>游ゴシック</vt:lpstr>
      <vt:lpstr>游ゴシック Light</vt:lpstr>
      <vt:lpstr>Arial</vt:lpstr>
      <vt:lpstr>1_標準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483780</dc:creator>
  <cp:lastModifiedBy>ドリコム ２</cp:lastModifiedBy>
  <cp:revision>109</cp:revision>
  <dcterms:created xsi:type="dcterms:W3CDTF">2019-10-01T09:23:57Z</dcterms:created>
  <dcterms:modified xsi:type="dcterms:W3CDTF">2025-01-06T07:31:54Z</dcterms:modified>
</cp:coreProperties>
</file>